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62" d="100"/>
          <a:sy n="62" d="100"/>
        </p:scale>
        <p:origin x="1194" y="-6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3274180" y="471162"/>
            <a:ext cx="14835263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Potato: A t</a:t>
            </a:r>
            <a:r>
              <a:rPr 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eleoperated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robot trying to 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shoot and score in opponent’s goal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39240" y="2686940"/>
            <a:ext cx="20416093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28595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428291" y="29382627"/>
            <a:ext cx="992057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056311"/>
              </p:ext>
            </p:extLst>
          </p:nvPr>
        </p:nvGraphicFramePr>
        <p:xfrm>
          <a:off x="14081076" y="6089856"/>
          <a:ext cx="6874257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333073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29183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912001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</a:t>
                      </a:r>
                      <a:r>
                        <a:rPr lang="tr-TR" sz="3000" b="0" dirty="0">
                          <a:effectLst/>
                        </a:rPr>
                        <a:t>-Boost</a:t>
                      </a:r>
                      <a:r>
                        <a:rPr lang="en-US" sz="3000" b="0" dirty="0">
                          <a:effectLst/>
                        </a:rPr>
                        <a:t>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</a:t>
                      </a:r>
                      <a:r>
                        <a:rPr lang="tr-TR" sz="3000" b="0">
                          <a:effectLst/>
                        </a:rPr>
                        <a:t>-f</a:t>
                      </a:r>
                      <a:r>
                        <a:rPr lang="en-US" sz="3000" b="0">
                          <a:effectLst/>
                        </a:rPr>
                        <a:t>ield</a:t>
                      </a:r>
                      <a:r>
                        <a:rPr lang="en-US" sz="3000" b="0" dirty="0">
                          <a:effectLst/>
                        </a:rPr>
                        <a:t>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874257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49002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Physical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Power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Operational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800x480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61275"/>
              </p:ext>
            </p:extLst>
          </p:nvPr>
        </p:nvGraphicFramePr>
        <p:xfrm>
          <a:off x="11034762" y="17182235"/>
          <a:ext cx="992057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685907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234664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Physical </a:t>
                      </a:r>
                      <a:r>
                        <a:rPr lang="en-US" sz="3000" b="1" i="1" kern="1200" dirty="0">
                          <a:effectLst/>
                        </a:rPr>
                        <a:t>specifications</a:t>
                      </a:r>
                      <a:endParaRPr lang="tr-TR" sz="3000" b="1" i="1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Power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Operational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50017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41309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871906"/>
                  </p:ext>
                </p:extLst>
              </p:nvPr>
            </p:nvGraphicFramePr>
            <p:xfrm>
              <a:off x="11034762" y="22991946"/>
              <a:ext cx="9920571" cy="715573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92057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72529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6583204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Distance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marR="0" lvl="0" indent="-457200" algn="just" defTabSz="2138324" rtl="0" eaLnBrk="1" fontAlgn="auto" latinLnBrk="0" hangingPunct="1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 </a:t>
                          </a:r>
                        </a:p>
                        <a:p>
                          <a:pPr marL="0" marR="0" lvl="0" indent="0" algn="just" defTabSz="2138324" rtl="0" eaLnBrk="1" fontAlgn="auto" latinLnBrk="0" hangingPunct="1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up to 40 meters indoor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871906"/>
                  </p:ext>
                </p:extLst>
              </p:nvPr>
            </p:nvGraphicFramePr>
            <p:xfrm>
              <a:off x="11034762" y="22991946"/>
              <a:ext cx="9920571" cy="715573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92057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72529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6583204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1" t="-10361" r="-123" b="-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0" y="246255"/>
            <a:ext cx="2414837" cy="2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B2F3D-E45E-4CB5-977A-D6589B927E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11985" b="12342"/>
          <a:stretch/>
        </p:blipFill>
        <p:spPr>
          <a:xfrm>
            <a:off x="18257003" y="242397"/>
            <a:ext cx="2907937" cy="2312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ECFFA59-00EE-4669-9B1F-F0F4F95321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17" t="5536" r="8937" b="6122"/>
          <a:stretch/>
        </p:blipFill>
        <p:spPr>
          <a:xfrm>
            <a:off x="16465905" y="23635617"/>
            <a:ext cx="4456803" cy="63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489</Words>
  <Application>Microsoft Office PowerPoint</Application>
  <PresentationFormat>Custom</PresentationFormat>
  <Paragraphs>138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57</cp:revision>
  <dcterms:created xsi:type="dcterms:W3CDTF">2019-05-11T10:30:39Z</dcterms:created>
  <dcterms:modified xsi:type="dcterms:W3CDTF">2019-05-13T09:10:46Z</dcterms:modified>
</cp:coreProperties>
</file>